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82" r:id="rId3"/>
    <p:sldId id="257" r:id="rId4"/>
    <p:sldId id="277" r:id="rId5"/>
    <p:sldId id="259" r:id="rId6"/>
    <p:sldId id="279" r:id="rId7"/>
    <p:sldId id="28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4674"/>
  </p:normalViewPr>
  <p:slideViewPr>
    <p:cSldViewPr snapToGrid="0" snapToObjects="1">
      <p:cViewPr>
        <p:scale>
          <a:sx n="110" d="100"/>
          <a:sy n="110" d="100"/>
        </p:scale>
        <p:origin x="952" y="4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05/06/2018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Gouvernance de la résidence</a:t>
            </a:r>
            <a:br>
              <a:rPr lang="fr-FR" dirty="0" smtClean="0"/>
            </a:br>
            <a:r>
              <a:rPr lang="fr-FR" dirty="0" smtClean="0"/>
              <a:t>Regards sur la ville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Comment ça marche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Il est essentiel de visionner le premier diaporama sur l’ASL avant de visionner celui ci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Partie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96502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3775" y="2551837"/>
            <a:ext cx="10691037" cy="17543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Nous allons dans ce diaporama présenter comment sont calculées les charges de l’ASL pour :</a:t>
            </a:r>
          </a:p>
          <a:p>
            <a:pPr marL="571500" indent="-571500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Le chauffage collectif</a:t>
            </a: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256042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Sont concernés les membres de l’ASL :</a:t>
            </a:r>
          </a:p>
          <a:p>
            <a:pPr marL="571500" indent="-571500" algn="ctr">
              <a:buFontTx/>
              <a:buChar char="-"/>
            </a:pPr>
            <a:r>
              <a:rPr lang="fr-FR" sz="3600" dirty="0">
                <a:latin typeface="Arial" charset="0"/>
                <a:ea typeface="Arial" charset="0"/>
                <a:cs typeface="Arial" charset="0"/>
              </a:rPr>
              <a:t>Logements bâtiment A</a:t>
            </a:r>
            <a:endParaRPr lang="fr-FR" sz="3600" dirty="0" smtClean="0">
              <a:latin typeface="Arial" charset="0"/>
              <a:ea typeface="Arial" charset="0"/>
              <a:cs typeface="Arial" charset="0"/>
            </a:endParaRP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B</a:t>
            </a:r>
          </a:p>
          <a:p>
            <a:pPr marL="571500" indent="-571500" algn="ctr">
              <a:buFontTx/>
              <a:buChar char="-"/>
            </a:pPr>
            <a:r>
              <a:rPr lang="fr-FR" sz="3600" dirty="0" smtClean="0">
                <a:latin typeface="Arial" charset="0"/>
                <a:ea typeface="Arial" charset="0"/>
                <a:cs typeface="Arial" charset="0"/>
              </a:rPr>
              <a:t>Logements bâtiment 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2000" b="1" dirty="0"/>
          </a:p>
          <a:p>
            <a:endParaRPr lang="fr-FR" sz="2000" dirty="0"/>
          </a:p>
        </p:txBody>
      </p:sp>
      <p:sp>
        <p:nvSpPr>
          <p:cNvPr id="2" name="Rectangle 1"/>
          <p:cNvSpPr/>
          <p:nvPr/>
        </p:nvSpPr>
        <p:spPr>
          <a:xfrm>
            <a:off x="1936830" y="224717"/>
            <a:ext cx="8341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Pour calculer les charges de la servitude du :</a:t>
            </a:r>
          </a:p>
          <a:p>
            <a:pPr marL="285750" indent="-285750">
              <a:buFontTx/>
              <a:buChar char="-"/>
            </a:pPr>
            <a:r>
              <a:rPr lang="fr-FR" sz="2400" b="1" smtClean="0"/>
              <a:t>Chauffage </a:t>
            </a:r>
            <a:r>
              <a:rPr lang="fr-FR" sz="2400" b="1" smtClean="0"/>
              <a:t>collectif</a:t>
            </a:r>
            <a:endParaRPr lang="fr-FR" sz="2400" b="1" dirty="0" smtClean="0"/>
          </a:p>
          <a:p>
            <a:endParaRPr lang="fr-FR" sz="2400" b="1" dirty="0"/>
          </a:p>
          <a:p>
            <a:r>
              <a:rPr lang="fr-FR" sz="2400" b="1" dirty="0" smtClean="0"/>
              <a:t>Le </a:t>
            </a:r>
            <a:r>
              <a:rPr lang="fr-FR" sz="2400" b="1" dirty="0"/>
              <a:t>géomètre a choisi de sélectionner 3 membres de l’ASL</a:t>
            </a:r>
            <a:endParaRPr lang="fr-F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Composition de l’ASL</a:t>
            </a:r>
            <a:br>
              <a:rPr lang="fr-FR" dirty="0" smtClean="0"/>
            </a:br>
            <a:r>
              <a:rPr lang="fr-FR" b="1" dirty="0" smtClean="0"/>
              <a:t>Follement Gerland Lot 17</a:t>
            </a:r>
            <a:br>
              <a:rPr lang="fr-FR" b="1" dirty="0" smtClean="0"/>
            </a:br>
            <a:r>
              <a:rPr lang="fr-FR" dirty="0" smtClean="0"/>
              <a:t>Rappel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Immeuble</a:t>
            </a:r>
          </a:p>
          <a:p>
            <a:pPr algn="ctr"/>
            <a:r>
              <a:rPr lang="fr-FR" dirty="0" smtClean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</a:t>
            </a:r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 smtClean="0"/>
              <a:t>Logements</a:t>
            </a:r>
          </a:p>
          <a:p>
            <a:pPr algn="ctr"/>
            <a:r>
              <a:rPr lang="fr-FR" sz="1600" dirty="0" smtClean="0"/>
              <a:t>Bâtiment C</a:t>
            </a:r>
            <a:endParaRPr lang="fr-FR" sz="1600" dirty="0"/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Stationnements tranche 1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 smtClean="0"/>
              <a:t>Chaufferie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  <a:endParaRPr lang="fr-FR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  <a:endParaRPr lang="fr-FR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512537" y="1264722"/>
            <a:ext cx="8107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Voyons le poids de chaque membre de l’ASL pour cette servitude</a:t>
            </a:r>
            <a:endParaRPr lang="fr-FR" sz="2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512537" y="179960"/>
            <a:ext cx="9055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Précisons qui sont exactement les membres concernés par cette servitude</a:t>
            </a:r>
            <a:endParaRPr lang="fr-FR" sz="24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7164881" y="4264202"/>
            <a:ext cx="1656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chemeClr val="bg1">
                    <a:lumMod val="95000"/>
                  </a:schemeClr>
                </a:solidFill>
              </a:rPr>
              <a:t>4108 tantièmes</a:t>
            </a:r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825118" y="3406450"/>
            <a:ext cx="1529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3864 tantièmes</a:t>
            </a:r>
            <a:endParaRPr lang="fr-FR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512537" y="705731"/>
            <a:ext cx="7874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</a:t>
            </a:r>
            <a:r>
              <a:rPr lang="fr-FR" sz="2400" dirty="0" smtClean="0"/>
              <a:t>l’entretien du chauffage </a:t>
            </a:r>
            <a:r>
              <a:rPr lang="fr-FR" sz="2400" dirty="0"/>
              <a:t>le calcul </a:t>
            </a:r>
            <a:r>
              <a:rPr lang="fr-FR" sz="2400" smtClean="0"/>
              <a:t>totalise : 9650 millièmes</a:t>
            </a:r>
            <a:endParaRPr lang="fr-FR" sz="2400" dirty="0"/>
          </a:p>
        </p:txBody>
      </p:sp>
      <p:sp>
        <p:nvSpPr>
          <p:cNvPr id="17" name="ZoneTexte 16"/>
          <p:cNvSpPr txBox="1"/>
          <p:nvPr/>
        </p:nvSpPr>
        <p:spPr>
          <a:xfrm>
            <a:off x="2882575" y="4598541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1678 tantièmes</a:t>
            </a:r>
            <a:endParaRPr lang="fr-FR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5" grpId="0"/>
      <p:bldP spid="18" grpId="0"/>
      <p:bldP spid="20" grpId="0"/>
      <p:bldP spid="22" grpId="0"/>
      <p:bldP spid="2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 smtClean="0"/>
              <a:t>A bientôt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1478</TotalTime>
  <Words>208</Words>
  <Application>Microsoft Macintosh PowerPoint</Application>
  <PresentationFormat>Grand écran</PresentationFormat>
  <Paragraphs>64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Mangal</vt:lpstr>
      <vt:lpstr>Tw Cen MT</vt:lpstr>
      <vt:lpstr>Ronds dans l’eau</vt:lpstr>
      <vt:lpstr>Gouvernance de la résidence Regards sur la ville</vt:lpstr>
      <vt:lpstr>Il est essentiel de visionner le premier diaporama sur l’ASL avant de visionner celui ci</vt:lpstr>
      <vt:lpstr>Présentation PowerPoint</vt:lpstr>
      <vt:lpstr>Présentation PowerPoint</vt:lpstr>
      <vt:lpstr>Composition de l’ASL Follement Gerland Lot 17 Rappel…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Utilisateur de Microsoft Office</cp:lastModifiedBy>
  <cp:revision>173</cp:revision>
  <dcterms:created xsi:type="dcterms:W3CDTF">2018-05-24T15:19:56Z</dcterms:created>
  <dcterms:modified xsi:type="dcterms:W3CDTF">2018-06-05T02:21:08Z</dcterms:modified>
</cp:coreProperties>
</file>