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2" r:id="rId3"/>
    <p:sldId id="257" r:id="rId4"/>
    <p:sldId id="277" r:id="rId5"/>
    <p:sldId id="259" r:id="rId6"/>
    <p:sldId id="285" r:id="rId7"/>
    <p:sldId id="286" r:id="rId8"/>
    <p:sldId id="287" r:id="rId9"/>
    <p:sldId id="28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3"/>
    <p:restoredTop sz="94674"/>
  </p:normalViewPr>
  <p:slideViewPr>
    <p:cSldViewPr snapToGrid="0" snapToObjects="1">
      <p:cViewPr>
        <p:scale>
          <a:sx n="110" d="100"/>
          <a:sy n="110" d="100"/>
        </p:scale>
        <p:origin x="144" y="4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5671A-1F18-EF4C-A3BD-B9BB99D682F4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B11D-0D44-4F45-A188-BF8F13BA2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Gouvernance de la résidence</a:t>
            </a:r>
            <a:br>
              <a:rPr lang="fr-FR" dirty="0" smtClean="0"/>
            </a:br>
            <a:r>
              <a:rPr lang="fr-FR" dirty="0" smtClean="0"/>
              <a:t>Regards sur la ville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Comment ça marche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139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Il est essentiel de visionner le premier diaporama sur l’ASL avant de visionner celui ci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Partie 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6502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3775" y="2274838"/>
            <a:ext cx="10691037" cy="23083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Nous allons dans ce diaporama présenter comment sont calculées les charges de l’ASL pour :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Les ascenseurs du bâtiment B</a:t>
            </a:r>
            <a:r>
              <a:rPr lang="fr-FR" sz="3600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 du bâtiment B</a:t>
            </a:r>
            <a:r>
              <a:rPr lang="fr-FR" sz="3600" baseline="-25000" dirty="0" smtClean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et du bâtiment C</a:t>
            </a:r>
          </a:p>
        </p:txBody>
      </p:sp>
    </p:spTree>
    <p:extLst>
      <p:ext uri="{BB962C8B-B14F-4D97-AF65-F5344CB8AC3E}">
        <p14:creationId xmlns:p14="http://schemas.microsoft.com/office/powerpoint/2010/main" val="976632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256042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Sont concernés les membres de l’ASL :</a:t>
            </a:r>
          </a:p>
          <a:p>
            <a:pPr marL="2400300" lvl="4" indent="-571500">
              <a:buFont typeface="Arial" charset="0"/>
              <a:buChar char="•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Logements bâtiment B</a:t>
            </a:r>
            <a:r>
              <a:rPr lang="fr-FR" sz="3600" baseline="-25000" dirty="0" smtClean="0">
                <a:latin typeface="Arial" charset="0"/>
                <a:ea typeface="Arial" charset="0"/>
                <a:cs typeface="Arial" charset="0"/>
              </a:rPr>
              <a:t>1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(1 fois)</a:t>
            </a:r>
            <a:endParaRPr lang="fr-FR" sz="3600" dirty="0">
              <a:latin typeface="Arial" charset="0"/>
              <a:ea typeface="Arial" charset="0"/>
              <a:cs typeface="Arial" charset="0"/>
            </a:endParaRPr>
          </a:p>
          <a:p>
            <a:pPr marL="2400300" lvl="4" indent="-571500">
              <a:buFont typeface="Arial" charset="0"/>
              <a:buChar char="•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Logements bâtiment B</a:t>
            </a:r>
            <a:r>
              <a:rPr lang="fr-FR" sz="3600" baseline="-25000" dirty="0" smtClean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1 fois)</a:t>
            </a:r>
            <a:endParaRPr lang="fr-FR" sz="3600" dirty="0">
              <a:latin typeface="Arial" charset="0"/>
              <a:ea typeface="Arial" charset="0"/>
              <a:cs typeface="Arial" charset="0"/>
            </a:endParaRPr>
          </a:p>
          <a:p>
            <a:pPr marL="2400300" lvl="4" indent="-571500">
              <a:buFont typeface="Arial" charset="0"/>
              <a:buChar char="•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Logements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bâtiment </a:t>
            </a:r>
            <a:r>
              <a:rPr lang="fr-FR" sz="3600" dirty="0">
                <a:latin typeface="Arial" charset="0"/>
                <a:ea typeface="Arial" charset="0"/>
                <a:cs typeface="Arial" charset="0"/>
              </a:rPr>
              <a:t>C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(1 fois)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  <a:p>
            <a:pPr marL="2400300" lvl="4" indent="-571500">
              <a:buFont typeface="Arial" charset="0"/>
              <a:buChar char="•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Stationnement tranche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1 (toujours)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  <a:p>
            <a:pPr marL="2400300" lvl="4" indent="-571500">
              <a:buFont typeface="Arial" charset="0"/>
              <a:buChar char="•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Stationnement tranche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2 (toujours)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13775" y="747408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000" b="1" dirty="0"/>
          </a:p>
          <a:p>
            <a:endParaRPr lang="fr-FR" sz="2000" dirty="0"/>
          </a:p>
        </p:txBody>
      </p:sp>
      <p:sp>
        <p:nvSpPr>
          <p:cNvPr id="2" name="Rectangle 1"/>
          <p:cNvSpPr/>
          <p:nvPr/>
        </p:nvSpPr>
        <p:spPr>
          <a:xfrm>
            <a:off x="185195" y="0"/>
            <a:ext cx="12006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Pour calculer les charges des servitudes ascenseurs :</a:t>
            </a:r>
          </a:p>
          <a:p>
            <a:pPr marL="285750" indent="-285750">
              <a:buFontTx/>
              <a:buChar char="-"/>
            </a:pPr>
            <a:r>
              <a:rPr lang="fr-FR" sz="2400" b="1" dirty="0" smtClean="0"/>
              <a:t>Du bâtiment B</a:t>
            </a:r>
            <a:r>
              <a:rPr lang="fr-FR" sz="2400" b="1" baseline="-25000" dirty="0" smtClean="0"/>
              <a:t>1</a:t>
            </a:r>
            <a:endParaRPr lang="fr-FR" sz="2400" b="1" dirty="0" smtClean="0"/>
          </a:p>
          <a:p>
            <a:pPr marL="285750" indent="-285750">
              <a:buFontTx/>
              <a:buChar char="-"/>
            </a:pPr>
            <a:r>
              <a:rPr lang="fr-FR" sz="2400" b="1" dirty="0" smtClean="0"/>
              <a:t>Du bâtiment B</a:t>
            </a:r>
            <a:r>
              <a:rPr lang="fr-FR" sz="2400" b="1" baseline="-25000" dirty="0" smtClean="0"/>
              <a:t>2</a:t>
            </a:r>
            <a:endParaRPr lang="fr-FR" sz="2400" b="1" dirty="0" smtClean="0"/>
          </a:p>
          <a:p>
            <a:pPr marL="285750" indent="-285750">
              <a:buFontTx/>
              <a:buChar char="-"/>
            </a:pPr>
            <a:r>
              <a:rPr lang="fr-FR" sz="2400" b="1" dirty="0" smtClean="0"/>
              <a:t>Du bâtiment C</a:t>
            </a:r>
            <a:endParaRPr lang="fr-FR" sz="2400" b="1" dirty="0"/>
          </a:p>
          <a:p>
            <a:r>
              <a:rPr lang="fr-FR" sz="2400" b="1" dirty="0" smtClean="0"/>
              <a:t>Le </a:t>
            </a:r>
            <a:r>
              <a:rPr lang="fr-FR" sz="2400" b="1" dirty="0"/>
              <a:t>géomètre a choisi de </a:t>
            </a:r>
            <a:r>
              <a:rPr lang="fr-FR" sz="2400" b="1" dirty="0" smtClean="0"/>
              <a:t>sélectionner 3 membres de l’ASL, mais seulement 2 sont toujours les mêmes</a:t>
            </a: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285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5820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Composition de l’ASL</a:t>
            </a:r>
            <a:br>
              <a:rPr lang="fr-FR" dirty="0" smtClean="0"/>
            </a:br>
            <a:r>
              <a:rPr lang="fr-FR" b="1" dirty="0" smtClean="0"/>
              <a:t>Follement Gerland Lot 17</a:t>
            </a:r>
            <a:br>
              <a:rPr lang="fr-FR" b="1" dirty="0" smtClean="0"/>
            </a:br>
            <a:r>
              <a:rPr lang="fr-FR" dirty="0" smtClean="0"/>
              <a:t>Rappel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Immeuble</a:t>
            </a:r>
          </a:p>
          <a:p>
            <a:pPr algn="ctr"/>
            <a:r>
              <a:rPr lang="fr-FR" dirty="0" smtClean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Chaufferie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512537" y="179960"/>
            <a:ext cx="939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Voici</a:t>
            </a:r>
            <a:r>
              <a:rPr lang="fr-FR" sz="2400" dirty="0" smtClean="0"/>
              <a:t> </a:t>
            </a:r>
            <a:r>
              <a:rPr lang="fr-FR" sz="2400" dirty="0" smtClean="0"/>
              <a:t>les membres concernés par </a:t>
            </a:r>
            <a:r>
              <a:rPr lang="fr-FR" sz="2400" dirty="0" smtClean="0"/>
              <a:t>l’ascenseur B</a:t>
            </a:r>
            <a:r>
              <a:rPr lang="fr-FR" sz="2400" baseline="-25000" dirty="0" smtClean="0"/>
              <a:t>1</a:t>
            </a: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1512536" y="705731"/>
            <a:ext cx="963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</a:t>
            </a:r>
            <a:r>
              <a:rPr lang="fr-FR" sz="2400" dirty="0" smtClean="0"/>
              <a:t>l’entretien de l’ascenseur B</a:t>
            </a:r>
            <a:r>
              <a:rPr lang="fr-FR" sz="2400" baseline="-25000" dirty="0" smtClean="0"/>
              <a:t>1</a:t>
            </a:r>
            <a:r>
              <a:rPr lang="fr-FR" sz="2400" dirty="0" smtClean="0"/>
              <a:t> le </a:t>
            </a:r>
            <a:r>
              <a:rPr lang="fr-FR" sz="2400" dirty="0"/>
              <a:t>calcul </a:t>
            </a:r>
            <a:r>
              <a:rPr lang="fr-FR" sz="2400" dirty="0" smtClean="0"/>
              <a:t>totalise : </a:t>
            </a:r>
            <a:r>
              <a:rPr lang="fr-FR" sz="2400" dirty="0" smtClean="0"/>
              <a:t>5000</a:t>
            </a:r>
            <a:r>
              <a:rPr lang="fr-FR" sz="2400" dirty="0" smtClean="0"/>
              <a:t> </a:t>
            </a:r>
            <a:r>
              <a:rPr lang="fr-FR" sz="2400" dirty="0" smtClean="0"/>
              <a:t>millièmes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2537" y="1264722"/>
            <a:ext cx="810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Voyons le poids de chaque membre de l’ASL pour cette servitude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292306" y="4854962"/>
            <a:ext cx="133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4736 tantièmes</a:t>
            </a:r>
            <a:endParaRPr lang="fr-F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9508968" y="4962684"/>
            <a:ext cx="1558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72 tantièmes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9508968" y="58077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192 tantièmes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6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7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12537" y="179960"/>
            <a:ext cx="939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Voici</a:t>
            </a:r>
            <a:r>
              <a:rPr lang="fr-FR" sz="2400" dirty="0" smtClean="0"/>
              <a:t> </a:t>
            </a:r>
            <a:r>
              <a:rPr lang="fr-FR" sz="2400" dirty="0" smtClean="0"/>
              <a:t>les membres concernés par </a:t>
            </a:r>
            <a:r>
              <a:rPr lang="fr-FR" sz="2400" dirty="0" smtClean="0"/>
              <a:t>l’ascenseur B</a:t>
            </a:r>
            <a:r>
              <a:rPr lang="fr-FR" sz="2400" baseline="-25000" dirty="0"/>
              <a:t>2</a:t>
            </a: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1512536" y="705731"/>
            <a:ext cx="963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</a:t>
            </a:r>
            <a:r>
              <a:rPr lang="fr-FR" sz="2400" dirty="0" smtClean="0"/>
              <a:t>l’entretien de l’ascenseur </a:t>
            </a:r>
            <a:r>
              <a:rPr lang="fr-FR" sz="2400" dirty="0" smtClean="0"/>
              <a:t>B</a:t>
            </a:r>
            <a:r>
              <a:rPr lang="fr-FR" sz="2400" baseline="-25000" dirty="0"/>
              <a:t>2</a:t>
            </a:r>
            <a:r>
              <a:rPr lang="fr-FR" sz="2400" dirty="0" smtClean="0"/>
              <a:t> </a:t>
            </a:r>
            <a:r>
              <a:rPr lang="fr-FR" sz="2400" dirty="0" smtClean="0"/>
              <a:t>le </a:t>
            </a:r>
            <a:r>
              <a:rPr lang="fr-FR" sz="2400" dirty="0"/>
              <a:t>calcul </a:t>
            </a:r>
            <a:r>
              <a:rPr lang="fr-FR" sz="2400" dirty="0" smtClean="0"/>
              <a:t>totalise : </a:t>
            </a:r>
            <a:r>
              <a:rPr lang="fr-FR" sz="2400" dirty="0"/>
              <a:t>6</a:t>
            </a:r>
            <a:r>
              <a:rPr lang="fr-FR" sz="2400" dirty="0" smtClean="0"/>
              <a:t>000</a:t>
            </a:r>
            <a:r>
              <a:rPr lang="fr-FR" sz="2400" dirty="0" smtClean="0"/>
              <a:t> </a:t>
            </a:r>
            <a:r>
              <a:rPr lang="fr-FR" sz="2400" dirty="0" smtClean="0"/>
              <a:t>millièmes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2537" y="1264722"/>
            <a:ext cx="810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Voyons le poids de chaque membre de l’ASL pour cette servitude</a:t>
            </a:r>
            <a:endParaRPr lang="fr-FR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5566053" y="5077940"/>
            <a:ext cx="133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5610 tantièmes</a:t>
            </a:r>
            <a:endParaRPr lang="fr-F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614535" y="4874647"/>
            <a:ext cx="1558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72 </a:t>
            </a:r>
            <a:r>
              <a:rPr lang="fr-FR" sz="2000" b="1" dirty="0" smtClean="0">
                <a:solidFill>
                  <a:schemeClr val="bg1"/>
                </a:solidFill>
              </a:rPr>
              <a:t>tantièmes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583216" y="5805601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318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tantièmes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2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" grpId="0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512537" y="179960"/>
            <a:ext cx="939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Voici</a:t>
            </a:r>
            <a:r>
              <a:rPr lang="fr-FR" sz="2400" dirty="0" smtClean="0"/>
              <a:t> </a:t>
            </a:r>
            <a:r>
              <a:rPr lang="fr-FR" sz="2400" dirty="0" smtClean="0"/>
              <a:t>les membres concernés par </a:t>
            </a:r>
            <a:r>
              <a:rPr lang="fr-FR" sz="2400" dirty="0" smtClean="0"/>
              <a:t>l’ascenseur C</a:t>
            </a: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1512536" y="705731"/>
            <a:ext cx="963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</a:t>
            </a:r>
            <a:r>
              <a:rPr lang="fr-FR" sz="2400" dirty="0" smtClean="0"/>
              <a:t>l’entretien de l’ascenseur </a:t>
            </a:r>
            <a:r>
              <a:rPr lang="fr-FR" sz="2400" dirty="0"/>
              <a:t>C</a:t>
            </a:r>
            <a:r>
              <a:rPr lang="fr-FR" sz="2400" dirty="0" smtClean="0"/>
              <a:t> </a:t>
            </a:r>
            <a:r>
              <a:rPr lang="fr-FR" sz="2400" dirty="0" smtClean="0"/>
              <a:t>le </a:t>
            </a:r>
            <a:r>
              <a:rPr lang="fr-FR" sz="2400" dirty="0"/>
              <a:t>calcul </a:t>
            </a:r>
            <a:r>
              <a:rPr lang="fr-FR" sz="2400" dirty="0" smtClean="0"/>
              <a:t>totalise : </a:t>
            </a:r>
            <a:r>
              <a:rPr lang="fr-FR" sz="2400" dirty="0"/>
              <a:t>7</a:t>
            </a:r>
            <a:r>
              <a:rPr lang="fr-FR" sz="2400" dirty="0" smtClean="0"/>
              <a:t>000</a:t>
            </a:r>
            <a:r>
              <a:rPr lang="fr-FR" sz="2400" dirty="0" smtClean="0"/>
              <a:t> </a:t>
            </a:r>
            <a:r>
              <a:rPr lang="fr-FR" sz="2400" dirty="0" smtClean="0"/>
              <a:t>millièmes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2537" y="1264722"/>
            <a:ext cx="810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Voyons le poids de chaque membre de l’ASL pour cette servitude</a:t>
            </a:r>
            <a:endParaRPr lang="fr-FR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9508968" y="5849635"/>
            <a:ext cx="1558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96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tantièmes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654842" y="4966013"/>
            <a:ext cx="1558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36 tantièmes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130968" y="4017540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6868 tantièmes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6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" grpId="0"/>
      <p:bldP spid="14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4280" y="2002420"/>
            <a:ext cx="10683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Revenez souvent télécharger ce diaporama car nous y apporterons des améliorations.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 smtClean="0"/>
              <a:t>A bientôt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01740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7158</TotalTime>
  <Words>318</Words>
  <Application>Microsoft Macintosh PowerPoint</Application>
  <PresentationFormat>Grand écran</PresentationFormat>
  <Paragraphs>75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Calibri</vt:lpstr>
      <vt:lpstr>Mangal</vt:lpstr>
      <vt:lpstr>Tw Cen MT</vt:lpstr>
      <vt:lpstr>Arial</vt:lpstr>
      <vt:lpstr>Ronds dans l’eau</vt:lpstr>
      <vt:lpstr>Gouvernance de la résidence Regards sur la ville</vt:lpstr>
      <vt:lpstr>Il est essentiel de visionner le premier diaporama sur l’ASL avant de visionner celui ci</vt:lpstr>
      <vt:lpstr>Présentation PowerPoint</vt:lpstr>
      <vt:lpstr>Présentation PowerPoint</vt:lpstr>
      <vt:lpstr>Composition de l’ASL Follement Gerland Lot 17 Rappel…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Gouvernance de la résidence</dc:title>
  <dc:creator>Utilisateur de Microsoft Office</dc:creator>
  <cp:lastModifiedBy>Utilisateur de Microsoft Office</cp:lastModifiedBy>
  <cp:revision>209</cp:revision>
  <dcterms:created xsi:type="dcterms:W3CDTF">2018-05-24T15:19:56Z</dcterms:created>
  <dcterms:modified xsi:type="dcterms:W3CDTF">2018-08-05T00:10:28Z</dcterms:modified>
</cp:coreProperties>
</file>